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79" r:id="rId2"/>
    <p:sldId id="680" r:id="rId3"/>
    <p:sldId id="681" r:id="rId4"/>
    <p:sldId id="682" r:id="rId5"/>
    <p:sldId id="683" r:id="rId6"/>
    <p:sldId id="684" r:id="rId7"/>
    <p:sldId id="685" r:id="rId8"/>
    <p:sldId id="686" r:id="rId9"/>
    <p:sldId id="687" r:id="rId10"/>
    <p:sldId id="688" r:id="rId11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9" autoAdjust="0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630B5-0515-4F06-9ED0-677BE5C3227C}" type="datetimeFigureOut">
              <a:rPr lang="LID4096" smtClean="0"/>
              <a:t>3/13/22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44677-F32F-4A56-9EEF-48E00811DD2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86E62-D70F-4702-BE45-4B78B0B821B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6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ED806-6F40-E542-AB39-B0497E2C2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F00DC-B496-EF40-A742-2E1FDE0BB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854" y="3741190"/>
            <a:ext cx="9144000" cy="110400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E53C-E4BC-624A-944E-454601C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3DB8C-0A5D-7449-9809-13F60285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C88F-7182-E44B-B6E9-4CA453D3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49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D092-A5F1-0643-9951-E40F40FF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0945F-8663-434A-A524-18255E47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39AD-C9BB-F944-AAB4-3F73D581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4B93-3074-E641-9233-D062B98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EF0A-8F98-0D45-9DB6-6CE3D88C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65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AA391-E2E1-7846-90AD-8017AE846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C07EB-08AB-5F4C-8C1D-9067E0584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D6AB-C3BB-ED45-B4E8-590D7267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3424-760C-0F4B-9C5D-3B390D96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93C0-9D09-9B46-BDBC-307202EE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73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1E6B0A-4A81-1D4C-BA17-11088A2BE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325927-6D18-494C-8798-430562DC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7" y="136525"/>
            <a:ext cx="903368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7463C-18A7-C74C-87AC-AADD07B8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B062-B3DA-8A46-810E-B69E430D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999F-1799-5442-98E2-5405C923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DB97-5819-5644-98BA-EA7934C9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AF473-5886-4A44-9D27-64EBAA6BE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0A365-B251-9642-9B9D-3EE7CE4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89" y="12326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9048F-EA7E-AA48-998D-AC363EF1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363" y="42515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ECB48-320A-4A46-BEC4-D1B9E27F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41F9-FF98-B942-8E59-DFBC5B3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A4B5-8E58-B04A-9F2F-B912DB4E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944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4A0F-F396-DE49-87EC-17BD029A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C251-1960-CE47-B379-56275556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16825-D02B-1B4E-B6AA-96D9BE6AE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649F9-52E3-D449-AE93-9BF11EB5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E434-5FE0-B14B-B086-E704AA73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D6886-2EE0-8F44-800F-6D1E309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2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D409-39D9-5545-985A-F87F1BBC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03AE-B11F-6E4D-A4A3-517A8D27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DD269-B8EE-7449-AFC0-EB131052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2AED-E32F-7D43-A917-10CA8A03F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EDD3E-80F2-9C40-8C44-9A13D0493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1D0E9-FB64-1045-9954-3685E29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30E62-E416-1D4B-9569-DC451AC8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AB033-D681-6F44-959F-D297FE8C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46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2F51-C8EC-D24D-8256-981BD83D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8C6E5-DCBA-2C4E-9759-EE174863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3052C-A142-384E-8975-97F9F3AC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9138A-DAF0-724B-8096-4D2EEFC8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80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53B8-986F-3F46-B239-19E4622A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DA0CB-45F8-AF4A-B921-0AEEBE70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5EF0-506F-714F-B79A-F9AD4D7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27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FBF1-4519-254E-8495-5269290A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15CD-FD65-5740-9E74-2AB2A4C7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E9CEF-7C53-2E47-B194-2D12167C1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6B4DD-0CE6-2D4D-8D87-9F8EE253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BC51B-65F1-2C42-9D4E-9C6CCAA5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DB168-7857-C848-BE48-E18C381E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5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AA12-82A3-B442-B130-AA484F31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C7A6-0BDD-7E4D-8AFF-A9463321D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3ADC0-8FEF-E14B-98A5-39A6011D0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1F1E-F773-F341-8D2B-C1697EDE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4F52F-92CE-354C-B33D-0020A7AF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59290-B425-E346-A357-53EA2F41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026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ED1FB-BF4B-0D4B-91CD-E09C4440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8D15-5325-6346-A0C7-219A2456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C53C4-0CA5-2340-837B-B0E65BA7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11C2-06F4-804F-8514-EE8B3B57C50D}" type="datetimeFigureOut">
              <a:rPr lang="en-IL" smtClean="0"/>
              <a:t>3/13/22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E50-678E-0C47-A81A-37E3B8F2E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579EA-C9AA-6B47-B0BD-43526618F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B65-28CE-3E4F-A8DE-91C2EF5B0C4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15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JN1V7SrVJtHZhSfVqE-bkpndfO49V2pmFoShosqE6Sa2iUg/viewform?usp=sf_li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wpyw_OQW4887lbYPjNChylyjUA8LzoD0AwMlM2ztYNBWRww/viewform?usp=sf_li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6F2AEF5-27A2-A54C-A0C2-EF716BB5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6" y="113808"/>
            <a:ext cx="2548600" cy="11040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1EF4192-AC1C-7E43-91EE-B399673F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751" y="896898"/>
            <a:ext cx="2297278" cy="1846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AA1F3-DA68-3646-98ED-8F1EFCA2F20C}"/>
              </a:ext>
            </a:extLst>
          </p:cNvPr>
          <p:cNvSpPr txBox="1"/>
          <p:nvPr/>
        </p:nvSpPr>
        <p:spPr>
          <a:xfrm>
            <a:off x="7548880" y="367688"/>
            <a:ext cx="402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שנת הנגידות דני גלבוע 2023-2022</a:t>
            </a:r>
            <a:endParaRPr kumimoji="0" lang="en-IL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6B39C-DBAB-4B25-82BE-4B4F4DD988CB}"/>
              </a:ext>
            </a:extLst>
          </p:cNvPr>
          <p:cNvSpPr txBox="1"/>
          <p:nvPr/>
        </p:nvSpPr>
        <p:spPr>
          <a:xfrm>
            <a:off x="892628" y="425862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מדריכת האזור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נ"ל חיה קובץ'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7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6CB81-86E5-44B8-A39D-7E0DF8F9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>
                <a:solidFill>
                  <a:srgbClr val="7030A0"/>
                </a:solidFill>
              </a:rPr>
              <a:t> 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C1527-FB53-4F70-BD2C-F4693CFCD221}"/>
              </a:ext>
            </a:extLst>
          </p:cNvPr>
          <p:cNvSpPr txBox="1"/>
          <p:nvPr/>
        </p:nvSpPr>
        <p:spPr>
          <a:xfrm>
            <a:off x="4495798" y="2454572"/>
            <a:ext cx="3103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בהצלחה לכולנו</a:t>
            </a:r>
            <a:endParaRPr kumimoji="0" lang="LID4096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6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6A68E83-ACA5-46EB-9773-EF22BDD9ABF1}"/>
              </a:ext>
            </a:extLst>
          </p:cNvPr>
          <p:cNvSpPr txBox="1"/>
          <p:nvPr/>
        </p:nvSpPr>
        <p:spPr>
          <a:xfrm>
            <a:off x="264758" y="1364466"/>
            <a:ext cx="1175272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נ"ל חיה קובץ</a:t>
            </a:r>
          </a:p>
        </p:txBody>
      </p:sp>
      <p:sp>
        <p:nvSpPr>
          <p:cNvPr id="3" name="מלבן 2"/>
          <p:cNvSpPr/>
          <p:nvPr/>
        </p:nvSpPr>
        <p:spPr>
          <a:xfrm>
            <a:off x="1479247" y="2577933"/>
            <a:ext cx="93538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מועדון הוד הכרמל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מנהלת אגף ההדרכה בחברת אלסינט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יו"ר ויצ"ו חיפה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364465"/>
            <a:ext cx="2248814" cy="2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9AF71D-C9BF-4509-91A9-F647E471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837" y="-83893"/>
            <a:ext cx="9033685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dirty="0">
                <a:solidFill>
                  <a:srgbClr val="7030A0"/>
                </a:solidFill>
              </a:rPr>
              <a:t>תפקיד מדריכת האזור</a:t>
            </a:r>
            <a:endParaRPr lang="he-IL" sz="6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4BA2DD8-589F-4F62-BA7B-729A0892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546" y="876520"/>
            <a:ext cx="12168554" cy="4713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>
              <a:solidFill>
                <a:srgbClr val="7030A0"/>
              </a:solidFill>
            </a:endParaRPr>
          </a:p>
          <a:p>
            <a:pPr algn="r" rtl="1"/>
            <a:r>
              <a:rPr lang="he-IL" sz="3500" dirty="0"/>
              <a:t>תמיכה בארגון על ידי הדרכה מתמשכת לבעלי תפקידים בצוות הנגיד ולחברי </a:t>
            </a:r>
            <a:r>
              <a:rPr lang="he-IL" sz="3500" dirty="0" err="1"/>
              <a:t>הרוטרי</a:t>
            </a:r>
            <a:r>
              <a:rPr lang="en-US" sz="3500" dirty="0"/>
              <a:t>.</a:t>
            </a:r>
            <a:endParaRPr lang="he-IL" sz="3500" dirty="0"/>
          </a:p>
          <a:p>
            <a:pPr algn="r" rtl="1"/>
            <a:r>
              <a:rPr lang="he-IL" sz="3500" dirty="0"/>
              <a:t>צוות הנגיד יהווה ועדת הדרכה וירטואלית לצורך מתן מענה ממוקד להדרכות רוחב לבעלי תפקידים במועדונים</a:t>
            </a:r>
            <a:r>
              <a:rPr lang="en-US" sz="3500" dirty="0"/>
              <a:t>.</a:t>
            </a:r>
            <a:r>
              <a:rPr lang="he-IL" sz="3500" dirty="0"/>
              <a:t> 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3200" dirty="0"/>
              <a:t>להביא לידיעת המועדונים באלו כלים ניתן לקבל סיוע ממערך ההדרכה של האזור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מערך הדרכה ילווה את כל האפיקים והועדות לפי סדרי העדיפויות שיקבעו על ידי המועדונים והנגיד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.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algn="r" rtl="1"/>
            <a:endParaRPr lang="he-IL" sz="35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57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9AF71D-C9BF-4509-91A9-F647E471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61545" y="6211507"/>
            <a:ext cx="1447628" cy="100853"/>
          </a:xfrm>
        </p:spPr>
        <p:txBody>
          <a:bodyPr>
            <a:normAutofit fontScale="90000"/>
          </a:bodyPr>
          <a:lstStyle/>
          <a:p>
            <a:pPr algn="ctr"/>
            <a:endParaRPr lang="he-IL" sz="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4BA2DD8-589F-4F62-BA7B-729A0892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8" y="1958728"/>
            <a:ext cx="10876084" cy="3991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/>
              <a:t>התפקיד המרכזי הינו הכנה ותכנון כנסי רוטרי ישראל</a:t>
            </a:r>
          </a:p>
          <a:p>
            <a:pPr marL="0" indent="0" algn="ctr">
              <a:buNone/>
            </a:pPr>
            <a:r>
              <a:rPr lang="he-IL" sz="3600" dirty="0"/>
              <a:t>הכנס הראשון</a:t>
            </a:r>
          </a:p>
          <a:p>
            <a:pPr marL="0" indent="0" algn="ctr">
              <a:buNone/>
            </a:pPr>
            <a:r>
              <a:rPr lang="he-IL" sz="3600" dirty="0"/>
              <a:t>כנס החצי שנתי</a:t>
            </a:r>
          </a:p>
          <a:p>
            <a:pPr marL="0" indent="0" algn="ctr">
              <a:buNone/>
            </a:pPr>
            <a:r>
              <a:rPr lang="he-IL" sz="3600" dirty="0"/>
              <a:t>כינוס צוות הנגיד  (עוזרי הנגיד וראשי האפיקים)</a:t>
            </a:r>
          </a:p>
          <a:p>
            <a:pPr marL="0" indent="0" algn="ctr">
              <a:buNone/>
            </a:pPr>
            <a:r>
              <a:rPr lang="en-US" sz="3600" dirty="0"/>
              <a:t>RLI</a:t>
            </a:r>
          </a:p>
          <a:p>
            <a:pPr marL="0" indent="0" algn="ctr">
              <a:buNone/>
            </a:pPr>
            <a:r>
              <a:rPr lang="he-IL" sz="3600" dirty="0"/>
              <a:t>ועידת האזור</a:t>
            </a:r>
            <a:r>
              <a:rPr lang="en-US" dirty="0"/>
              <a:t> 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308020" y="1044192"/>
            <a:ext cx="859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הכנת תכנים לכנסי רוטרי ישראל</a:t>
            </a:r>
          </a:p>
        </p:txBody>
      </p:sp>
    </p:spTree>
    <p:extLst>
      <p:ext uri="{BB962C8B-B14F-4D97-AF65-F5344CB8AC3E}">
        <p14:creationId xmlns:p14="http://schemas.microsoft.com/office/powerpoint/2010/main" val="148277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6CB81-86E5-44B8-A39D-7E0DF8F9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969" y="1246305"/>
            <a:ext cx="94400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rgbClr val="7030A0"/>
                </a:solidFill>
              </a:rPr>
              <a:t>     </a:t>
            </a:r>
            <a:r>
              <a:rPr lang="he-IL" sz="6000" dirty="0">
                <a:solidFill>
                  <a:srgbClr val="7030A0"/>
                </a:solidFill>
              </a:rPr>
              <a:t>יצירת כרטיס ביקור </a:t>
            </a:r>
            <a:r>
              <a:rPr lang="he-IL" sz="6000" dirty="0" err="1">
                <a:solidFill>
                  <a:srgbClr val="7030A0"/>
                </a:solidFill>
              </a:rPr>
              <a:t>לרוטריון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he-IL" dirty="0">
                <a:solidFill>
                  <a:srgbClr val="7030A0"/>
                </a:solidFill>
              </a:rPr>
              <a:t>לצורך יצירת מאגר הדרכה, מרצים ומאגר עתידי לצוות הנגיד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6F86D0-55F2-4D38-963F-FC7A29D9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5" y="2907933"/>
            <a:ext cx="10984522" cy="2437790"/>
          </a:xfrm>
        </p:spPr>
        <p:txBody>
          <a:bodyPr>
            <a:normAutofit lnSpcReduction="10000"/>
          </a:bodyPr>
          <a:lstStyle/>
          <a:p>
            <a:pPr algn="r" rtl="1"/>
            <a:endParaRPr lang="he-IL" sz="3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יצירת כרטיס ביקור שיהיה בעל מבנה אחיד לכל חבר רוטרי 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3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3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כרטיס הביקור הדיגיטלי יופץ לכלל החברים בארגון ויוצג באתר רוטרי ישראל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369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6CB81-86E5-44B8-A39D-7E0DF8F9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763" y="459458"/>
            <a:ext cx="7565845" cy="1325563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solidFill>
                  <a:srgbClr val="7030A0"/>
                </a:solidFill>
              </a:rPr>
              <a:t>     מבנה כרטיס הביקור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6F86D0-55F2-4D38-963F-FC7A29D9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83080"/>
            <a:ext cx="11764107" cy="3520098"/>
          </a:xfrm>
        </p:spPr>
        <p:txBody>
          <a:bodyPr>
            <a:noAutofit/>
          </a:bodyPr>
          <a:lstStyle/>
          <a:p>
            <a:pPr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שם............</a:t>
            </a:r>
          </a:p>
          <a:p>
            <a:pPr algn="r" rtl="1"/>
            <a:r>
              <a:rPr lang="he-I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חבר במועדון...........</a:t>
            </a:r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עיסוק/מקצוע ...............</a:t>
            </a:r>
          </a:p>
          <a:p>
            <a:pPr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טלפון/מייל.................</a:t>
            </a:r>
          </a:p>
          <a:p>
            <a:pPr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ציין(ני) תחומים בהם תוכל(י) לסייע למערך ההדרכה באזור..........</a:t>
            </a:r>
            <a:endParaRPr lang="he-IL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האם את(ה) מעונין להיות חלק ממערך המרצים של האזור............</a:t>
            </a:r>
          </a:p>
          <a:p>
            <a:pPr algn="r" rtl="1"/>
            <a:r>
              <a:rPr lang="he-IL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האם את(ה) רואה את עצמך כראוי להיות בתפקיד בצוות הנגיד בשנים הבאות.........</a:t>
            </a:r>
          </a:p>
          <a:p>
            <a:pPr algn="r" rtl="1"/>
            <a:r>
              <a:rPr lang="en-US" sz="2400" dirty="0">
                <a:hlinkClick r:id="rId2"/>
              </a:rPr>
              <a:t>https://docs.google.com/forms/d/e/1FAIpQLSfJN1V7SrVJtHZhSfVqE-bkpndfO49V2pmFoShosqE6Sa2iUg/viewform?usp=sf</a:t>
            </a:r>
            <a:r>
              <a:rPr lang="en-US" sz="2400">
                <a:hlinkClick r:id="rId2"/>
              </a:rPr>
              <a:t>_link</a:t>
            </a:r>
            <a:endParaRPr lang="en-US" sz="2400"/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7569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6CB81-86E5-44B8-A39D-7E0DF8F9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5" y="136525"/>
            <a:ext cx="6625067" cy="1325563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solidFill>
                  <a:srgbClr val="7030A0"/>
                </a:solidFill>
              </a:rPr>
              <a:t> שאלון למיפוי צרכי המועדונים</a:t>
            </a:r>
            <a:br>
              <a:rPr lang="en-US" dirty="0">
                <a:solidFill>
                  <a:srgbClr val="7030A0"/>
                </a:solidFill>
              </a:rPr>
            </a:br>
            <a:endParaRPr lang="he-IL" sz="32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6F86D0-55F2-4D38-963F-FC7A29D9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" y="1377218"/>
            <a:ext cx="11812529" cy="46279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e-IL" sz="9800" dirty="0">
                <a:solidFill>
                  <a:srgbClr val="7030A0"/>
                </a:solidFill>
                <a:latin typeface="Arial" panose="020B0604020202020204" pitchFamily="34" charset="0"/>
              </a:rPr>
              <a:t>באלו תחומים תרצה שמערך ההדרכה יתמוך בצרכי המועדון? </a:t>
            </a:r>
          </a:p>
          <a:p>
            <a:pPr marL="0" indent="0" algn="ctr">
              <a:buNone/>
            </a:pPr>
            <a:r>
              <a:rPr lang="he-IL" sz="28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e-IL" sz="8000" b="0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אפיק המועדון______________________</a:t>
            </a:r>
          </a:p>
          <a:p>
            <a:pPr algn="r" rtl="1"/>
            <a:endParaRPr lang="he-IL" sz="8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אפיק הבינלאומי___________________</a:t>
            </a:r>
          </a:p>
          <a:p>
            <a:pPr algn="r" rtl="1"/>
            <a:endParaRPr lang="he-IL" sz="8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אפיק המקצוע___________________</a:t>
            </a:r>
          </a:p>
          <a:p>
            <a:pPr algn="r" rtl="1"/>
            <a:endParaRPr lang="he-IL" sz="8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גיוס ושימור חברים___________________</a:t>
            </a:r>
          </a:p>
          <a:p>
            <a:pPr algn="r" rtl="1"/>
            <a:endParaRPr lang="he-IL" sz="80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גיוס כספים__________________</a:t>
            </a:r>
          </a:p>
          <a:p>
            <a:pPr algn="r" rtl="1"/>
            <a:endParaRPr lang="he-IL" sz="8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אפיק הקהילה</a:t>
            </a:r>
            <a:r>
              <a:rPr lang="he-IL" sz="8000" dirty="0">
                <a:solidFill>
                  <a:srgbClr val="222222"/>
                </a:solidFill>
                <a:latin typeface="Arial" panose="020B0604020202020204" pitchFamily="34" charset="0"/>
              </a:rPr>
              <a:t>____________________ </a:t>
            </a:r>
          </a:p>
          <a:p>
            <a:pPr algn="r" rtl="1"/>
            <a:r>
              <a:rPr lang="he-IL" sz="8000" dirty="0">
                <a:solidFill>
                  <a:srgbClr val="222222"/>
                </a:solidFill>
                <a:latin typeface="Arial" panose="020B0604020202020204" pitchFamily="34" charset="0"/>
              </a:rPr>
              <a:t>                                                                        יופץ באולפן נשיאים </a:t>
            </a:r>
            <a:r>
              <a:rPr lang="he-IL" sz="8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e-IL" sz="8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3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6CB81-86E5-44B8-A39D-7E0DF8F9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dirty="0">
                <a:solidFill>
                  <a:srgbClr val="7030A0"/>
                </a:solidFill>
              </a:rPr>
              <a:t> </a:t>
            </a:r>
            <a:endParaRPr lang="he-IL" sz="32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6F86D0-55F2-4D38-963F-FC7A29D9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351338"/>
          </a:xfrm>
        </p:spPr>
        <p:txBody>
          <a:bodyPr>
            <a:normAutofit/>
          </a:bodyPr>
          <a:lstStyle/>
          <a:p>
            <a:pPr algn="r" rtl="1"/>
            <a:endParaRPr lang="he-IL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endParaRPr lang="he-IL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 rtl="1"/>
            <a:endParaRPr lang="he-IL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במה לדעתך, יכול מערך ההדרכה לסייע בפעילות המועדון בתקופת הקורונה, משבר, חוסר יכולת להיפגש פנים אל פנים ____________________ </a:t>
            </a:r>
          </a:p>
          <a:p>
            <a:pPr algn="r" rtl="1"/>
            <a:endParaRPr lang="he-IL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מה לדעתך אפשר לשפר, להוסיף, לעדכן בקשר של המועדון עם מערך ההדרכה של האזור__________</a:t>
            </a:r>
          </a:p>
          <a:p>
            <a:pPr algn="r"/>
            <a:endParaRPr lang="he-IL" sz="36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287BF88-B9CF-4F7F-BBE5-041C75F3CADC}"/>
              </a:ext>
            </a:extLst>
          </p:cNvPr>
          <p:cNvSpPr txBox="1"/>
          <p:nvPr/>
        </p:nvSpPr>
        <p:spPr>
          <a:xfrm>
            <a:off x="0" y="42754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2"/>
              </a:rPr>
              <a:t>https://docs.google.com/forms/d/e/1FAIpQLSdwpyw_OQW4887lbYPjNChylyjUA8LzoD0AwMlM2ztYNBWRww/viewform?usp=sf_link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50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B6CB81-86E5-44B8-A39D-7E0DF8F9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790" y="-66798"/>
            <a:ext cx="9033685" cy="1325563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solidFill>
                  <a:srgbClr val="7030A0"/>
                </a:solidFill>
              </a:rPr>
              <a:t> דוגמאות להדרכה ממוקדת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6F86D0-55F2-4D38-963F-FC7A29D9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" y="1280502"/>
            <a:ext cx="11283462" cy="4351338"/>
          </a:xfrm>
        </p:spPr>
        <p:txBody>
          <a:bodyPr>
            <a:normAutofit/>
          </a:bodyPr>
          <a:lstStyle/>
          <a:p>
            <a:pPr algn="r" rtl="1"/>
            <a:r>
              <a:rPr lang="he-IL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שימוש באתר רוטרי ישראל וקישור לאתרי המועדונים (עדכון ושימור?)</a:t>
            </a:r>
          </a:p>
          <a:p>
            <a:pPr algn="r" rtl="1"/>
            <a:endParaRPr lang="he-IL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סיוע בהכנת תקנון המועדון</a:t>
            </a:r>
          </a:p>
          <a:p>
            <a:pPr algn="r" rtl="1"/>
            <a:endParaRPr lang="he-IL" sz="2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הדרכה כיצד להירשם ל-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Rotary</a:t>
            </a:r>
            <a:r>
              <a:rPr lang="he-IL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וכיצד לפעול בתוך האתר (לבעלי תפקידים נשיא, גזבר ומזכיר)</a:t>
            </a:r>
            <a:endParaRPr lang="he-IL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41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383</Words>
  <Application>Microsoft Macintosh PowerPoint</Application>
  <PresentationFormat>מסך רחב</PresentationFormat>
  <Paragraphs>67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מצגת של PowerPoint‏</vt:lpstr>
      <vt:lpstr>מצגת של PowerPoint‏</vt:lpstr>
      <vt:lpstr>תפקיד מדריכת האזור</vt:lpstr>
      <vt:lpstr>מצגת של PowerPoint‏</vt:lpstr>
      <vt:lpstr>     יצירת כרטיס ביקור לרוטריון לצורך יצירת מאגר הדרכה, מרצים ומאגר עתידי לצוות הנגיד</vt:lpstr>
      <vt:lpstr>     מבנה כרטיס הביקור</vt:lpstr>
      <vt:lpstr> שאלון למיפוי צרכי המועדונים </vt:lpstr>
      <vt:lpstr> </vt:lpstr>
      <vt:lpstr> דוגמאות להדרכה ממוקדת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eran greenberg</dc:creator>
  <cp:lastModifiedBy>segal ariela</cp:lastModifiedBy>
  <cp:revision>89</cp:revision>
  <dcterms:created xsi:type="dcterms:W3CDTF">2021-12-09T09:45:58Z</dcterms:created>
  <dcterms:modified xsi:type="dcterms:W3CDTF">2022-03-13T12:02:35Z</dcterms:modified>
</cp:coreProperties>
</file>