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2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ED806-6F40-E542-AB39-B0497E2C2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F00DC-B496-EF40-A742-2E1FDE0BB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854" y="3741190"/>
            <a:ext cx="9144000" cy="11040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E53C-E4BC-624A-944E-454601C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3DB8C-0A5D-7449-9809-13F60285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C88F-7182-E44B-B6E9-4CA453D3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49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092-A5F1-0643-9951-E40F40FF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0945F-8663-434A-A524-18255E47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39AD-C9BB-F944-AAB4-3F73D581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4B93-3074-E641-9233-D062B98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EF0A-8F98-0D45-9DB6-6CE3D88C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65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AA391-E2E1-7846-90AD-8017AE846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C07EB-08AB-5F4C-8C1D-9067E058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D6AB-C3BB-ED45-B4E8-590D7267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3424-760C-0F4B-9C5D-3B390D96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93C0-9D09-9B46-BDBC-307202EE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73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1E6B0A-4A81-1D4C-BA17-11088A2BE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25927-6D18-494C-8798-430562DC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7" y="136525"/>
            <a:ext cx="903368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463C-18A7-C74C-87AC-AADD07B8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B062-B3DA-8A46-810E-B69E430D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999F-1799-5442-98E2-5405C923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DB97-5819-5644-98BA-EA7934C9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AF473-5886-4A44-9D27-64EBAA6BE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0A365-B251-9642-9B9D-3EE7CE4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89" y="12326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9048F-EA7E-AA48-998D-AC363EF1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63" y="42515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ECB48-320A-4A46-BEC4-D1B9E27F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41F9-FF98-B942-8E59-DFBC5B3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A4B5-8E58-B04A-9F2F-B912DB4E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944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4A0F-F396-DE49-87EC-17BD029A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C251-1960-CE47-B379-56275556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16825-D02B-1B4E-B6AA-96D9BE6AE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649F9-52E3-D449-AE93-9BF11EB5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E434-5FE0-B14B-B086-E704AA73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D6886-2EE0-8F44-800F-6D1E309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2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D409-39D9-5545-985A-F87F1BBC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03AE-B11F-6E4D-A4A3-517A8D27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DD269-B8EE-7449-AFC0-EB131052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2AED-E32F-7D43-A917-10CA8A03F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EDD3E-80F2-9C40-8C44-9A13D0493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1D0E9-FB64-1045-9954-3685E29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30E62-E416-1D4B-9569-DC451AC8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AB033-D681-6F44-959F-D297FE8C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46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2F51-C8EC-D24D-8256-981BD83D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8C6E5-DCBA-2C4E-9759-EE174863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3052C-A142-384E-8975-97F9F3AC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9138A-DAF0-724B-8096-4D2EEFC8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80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53B8-986F-3F46-B239-19E4622A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DA0CB-45F8-AF4A-B921-0AEEBE70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5EF0-506F-714F-B79A-F9AD4D7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27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FBF1-4519-254E-8495-5269290A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15CD-FD65-5740-9E74-2AB2A4C7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E9CEF-7C53-2E47-B194-2D12167C1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6B4DD-0CE6-2D4D-8D87-9F8EE253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BC51B-65F1-2C42-9D4E-9C6CCAA5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DB168-7857-C848-BE48-E18C381E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5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AA12-82A3-B442-B130-AA484F31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C7A6-0BDD-7E4D-8AFF-A9463321D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3ADC0-8FEF-E14B-98A5-39A6011D0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1F1E-F773-F341-8D2B-C1697EDE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4F52F-92CE-354C-B33D-0020A7AF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59290-B425-E346-A357-53EA2F41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02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ED1FB-BF4B-0D4B-91CD-E09C4440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8D15-5325-6346-A0C7-219A2456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C53C4-0CA5-2340-837B-B0E65BA7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11C2-06F4-804F-8514-EE8B3B57C50D}" type="datetimeFigureOut">
              <a:rPr lang="en-IL" smtClean="0"/>
              <a:t>1/26/22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E50-678E-0C47-A81A-37E3B8F2E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79EA-C9AA-6B47-B0BD-43526618F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15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1457-FC78-8E45-8FB5-25985FFCF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214" y="1701744"/>
            <a:ext cx="7196638" cy="1104002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IL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6F2AEF5-27A2-A54C-A0C2-EF716BB5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6" y="113808"/>
            <a:ext cx="2548600" cy="11040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1EF4192-AC1C-7E43-91EE-B399673F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76" y="1109486"/>
            <a:ext cx="3112766" cy="2501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AA1F3-DA68-3646-98ED-8F1EFCA2F20C}"/>
              </a:ext>
            </a:extLst>
          </p:cNvPr>
          <p:cNvSpPr txBox="1"/>
          <p:nvPr/>
        </p:nvSpPr>
        <p:spPr>
          <a:xfrm>
            <a:off x="7967973" y="367688"/>
            <a:ext cx="36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00B050"/>
                </a:solidFill>
              </a:rPr>
              <a:t>שנת הנגידות דני גלבוע 2023-2022</a:t>
            </a:r>
            <a:endParaRPr lang="en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4E54-DF62-2949-98CC-A1FD18F2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455" y="136525"/>
            <a:ext cx="6865997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26DB-1C67-BE40-9C5A-6B636611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835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69372-AF76-944B-B8E1-63DDEC1A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3279A-7D72-734B-AA3E-A7BA12F40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56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</Words>
  <Application>Microsoft Macintosh PowerPoint</Application>
  <PresentationFormat>מסך רחב</PresentationFormat>
  <Paragraphs>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eran greenberg</dc:creator>
  <cp:lastModifiedBy>segal ariela</cp:lastModifiedBy>
  <cp:revision>6</cp:revision>
  <dcterms:created xsi:type="dcterms:W3CDTF">2021-12-09T09:45:58Z</dcterms:created>
  <dcterms:modified xsi:type="dcterms:W3CDTF">2022-01-27T13:39:30Z</dcterms:modified>
</cp:coreProperties>
</file>